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4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6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291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3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042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20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7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73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42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44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217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0D3B-0D12-43A9-BD57-20BCC67A302D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1274C-8460-4F57-A44A-F2F30F3B93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7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56" y="0"/>
            <a:ext cx="7374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82" y="0"/>
            <a:ext cx="8389430" cy="70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5" y="238124"/>
            <a:ext cx="7973070" cy="651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537" y="137350"/>
            <a:ext cx="66103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6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53" y="0"/>
            <a:ext cx="777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2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88" y="0"/>
            <a:ext cx="7886700" cy="701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04" y="-246889"/>
            <a:ext cx="7971663" cy="74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48" y="0"/>
            <a:ext cx="7780123" cy="693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5" y="316039"/>
            <a:ext cx="8625079" cy="64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69" y="393954"/>
            <a:ext cx="9146827" cy="58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3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02" y="0"/>
            <a:ext cx="7924038" cy="688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47" y="87248"/>
            <a:ext cx="8876729" cy="66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24" y="78105"/>
            <a:ext cx="66579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215" y="0"/>
            <a:ext cx="8020241" cy="70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0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95" y="-64008"/>
            <a:ext cx="7316153" cy="709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0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52" y="253174"/>
            <a:ext cx="7367588" cy="67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84" y="-160744"/>
            <a:ext cx="7309676" cy="70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7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545" y="-1"/>
            <a:ext cx="7614095" cy="70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1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2" y="0"/>
            <a:ext cx="7315772" cy="70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8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887" y="0"/>
            <a:ext cx="781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1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14300"/>
            <a:ext cx="66294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80" y="90487"/>
            <a:ext cx="7455980" cy="688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02" y="0"/>
            <a:ext cx="8431149" cy="682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73" y="94915"/>
            <a:ext cx="7077647" cy="676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80" y="0"/>
            <a:ext cx="7340579" cy="674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64" y="0"/>
            <a:ext cx="7454456" cy="70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911" y="74866"/>
            <a:ext cx="66484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4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11" y="0"/>
            <a:ext cx="7741349" cy="70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8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42" y="64581"/>
            <a:ext cx="7429702" cy="69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3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92" y="103632"/>
            <a:ext cx="7532180" cy="68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036" y="132016"/>
            <a:ext cx="7790307" cy="68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9525"/>
            <a:ext cx="75819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6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27" y="-151861"/>
            <a:ext cx="8998649" cy="70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3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38" y="0"/>
            <a:ext cx="7539990" cy="676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0" y="0"/>
            <a:ext cx="7550468" cy="69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0"/>
            <a:ext cx="8155686" cy="69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36" y="99573"/>
            <a:ext cx="8403336" cy="67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宋体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dongfenli</dc:creator>
  <cp:lastModifiedBy>dongfenli</cp:lastModifiedBy>
  <cp:revision>6</cp:revision>
  <dcterms:created xsi:type="dcterms:W3CDTF">2018-10-23T07:32:11Z</dcterms:created>
  <dcterms:modified xsi:type="dcterms:W3CDTF">2018-10-23T08:09:00Z</dcterms:modified>
</cp:coreProperties>
</file>